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3181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2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2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19356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8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5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5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3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182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517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40BBEBB-8E9D-4A94-B97D-B23D311ED6E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155DE51-CB16-457E-84AD-E7F1FD0E6D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29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32EF5-2489-4DE1-B54B-520C60B61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4" y="1377244"/>
            <a:ext cx="9810044" cy="2509436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педагога как профессиональная ценность и фактор успешности образовательного процесса в ДОО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25CF67-58B7-4F85-A338-2FD31C47E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222044"/>
            <a:ext cx="6831673" cy="8204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195172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DFAFA-F76F-4F9F-A7D8-377C4084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2533"/>
            <a:ext cx="9601200" cy="8918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здоровье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(игровой тренинг)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17E4A5-2129-4E7F-9F9E-0597D4DD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1" y="56444"/>
            <a:ext cx="2387599" cy="31834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2DBB8A-6B87-4627-A657-C469B693C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59" y="56444"/>
            <a:ext cx="2288117" cy="30508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7B3B75-B3AF-4BF5-ADE5-C397ED600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1" y="3352798"/>
            <a:ext cx="2451100" cy="32681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5B196C-A132-454D-B699-F2641B5EB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59" y="3429000"/>
            <a:ext cx="2341034" cy="31213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63A34C-87DA-45CC-84DE-5AF8C60F5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1718731"/>
            <a:ext cx="2451100" cy="32681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306580-9A87-4592-8BB7-5CFA6CA62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40" y="3282245"/>
            <a:ext cx="2451100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5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CB2F5-F0C5-4118-9681-5536C194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4133"/>
            <a:ext cx="9601200" cy="5164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здоровья. «Мое здоровье» (игровой тренинг)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F3EC42-E610-4309-AACF-B59C43675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5" y="1066800"/>
            <a:ext cx="4104139" cy="23085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2D3F7D-E81E-4E95-9E4D-31BB95AA8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11" y="1066800"/>
            <a:ext cx="4334934" cy="2438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D1C22A-910B-45BC-8923-453CC906C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1" y="4752623"/>
            <a:ext cx="3502064" cy="19699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7C7418-4D4B-4BCF-B97C-19DBEEE59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90" y="4632680"/>
            <a:ext cx="3680177" cy="2070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1678CB-CF78-44D9-97FF-E9602CC84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33" y="3079046"/>
            <a:ext cx="4104139" cy="230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0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EBF403-7549-40FE-8360-0BF335AE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778" y="1507067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добрыми, если захотите;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мудрыми, если сможете;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здоровыми вы должны быть всегда.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Конфуций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6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53667-E24C-47E1-AE65-28F18D00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685800"/>
            <a:ext cx="10859911" cy="14859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 базе дошкольной образовательной организации среды, способствующей ведению сотрудниками здорового образа жизни; профилактика и коррекция здоровья педагогов психологическими ресурсами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322C8-7A20-47A0-8850-A390E660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286000"/>
            <a:ext cx="10713156" cy="4261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  Формирование системы мотивации сотрудников к здоровому образу жизни.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  Обучение навыкам регуляции негативных психоэмоциональных состояний, профилактики эмоционального выгорания.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  Формирование у педагогов потребности в здоровом образе жизни и эмоциональном благополучии как залоге успешности в педагогической деятельности.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Вовлечение сотрудников ДОО в мероприятия по укреплению общественного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289727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5CA45-CBB8-47EE-AD67-A4E73BFC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10334978" cy="2294467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проекта: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овладение основами культуры здоровья;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ситуативной и личностной тревожности педагогов;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регуляции негативных психоэмоциональных состояний;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самооценки и уверенности в себе.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A73E7-23CE-40FE-B70D-C93F9F43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429000"/>
            <a:ext cx="9601200" cy="3045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реализации проекта: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Кривцова Е.В., старший воспитатель – организует и координирует работу по проекту,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 и специалисты ДОО – участвуют в реализации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20862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44B25E-997C-4018-A603-9B831AD7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465" y="1416756"/>
            <a:ext cx="10267245" cy="358140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здоровье педагога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комплексное физическое, психическое, духовное, социальное состояние педагога, обеспечивающее активное, продуктивное выполнение профессиональных функций, сопротивление негативным факторам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стрессогенной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профессионально-образовательной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39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784FE-1C77-4780-B5B9-15F9D46E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0999"/>
            <a:ext cx="9601200" cy="466513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составляющими индивидуального здоровья с позиции педагогической деятельности являются: 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Физическое благополучие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Психологическое благополучие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Социальное благополучие</a:t>
            </a:r>
          </a:p>
        </p:txBody>
      </p:sp>
    </p:spTree>
    <p:extLst>
      <p:ext uri="{BB962C8B-B14F-4D97-AF65-F5344CB8AC3E}">
        <p14:creationId xmlns:p14="http://schemas.microsoft.com/office/powerpoint/2010/main" val="398819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BE0A1-03CD-41B5-8F4D-40264838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67644"/>
            <a:ext cx="10538178" cy="5610578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здоровья педагога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интегративное образование личности, представленное совокупностью аксиологического, технологического и личностно-творческого компонентов, характеризующееся высоким уровнем овладения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валеологическими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знаниями и умениями, сформированным ценностным отношением к здоровью, здоровому образу жизни, развитой способностью к рефлексии своей жизнедеятельности и выраженной направленностью профессионально-педагогической деятельности на сохранение, укрепление и формирование здоровья.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4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BA00C-53A7-4BAD-B83A-95B76D0B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245" y="678744"/>
            <a:ext cx="10470444" cy="529731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подготовительный: выявление проблемы, формулирование темы, целей и задач, сбор и изучение информации о состоянии педагогов, мониторинговые исследования, создание модели методического сопровождения педагогов, составление перспективного плана работы;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практический: ознакомление педагогов с итогами мониторинга, представление перспективного плана. Работа по реализации проекта.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аналитический: повторная диагностика. Мониторинг, планирование дальнейшей работы в этом направлении.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3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3408F-A5CE-49CD-A0D5-5CA7E07E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6090"/>
            <a:ext cx="9601200" cy="7676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эмоционального выгорания у педагогов ДОО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(семинар-практикум с элементами тренинга)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7F3B24-FBB7-4918-A3D6-AB3EE3C2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4" y="1083734"/>
            <a:ext cx="5519011" cy="2483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214FA9-86A9-4D36-982C-4F68C100A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456" y="3759200"/>
            <a:ext cx="2324100" cy="3098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DABE65-0EFE-4F72-9E98-13638E7C5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4" y="3739441"/>
            <a:ext cx="2324101" cy="30988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00766-39C3-4DDF-92B0-2D2A833C7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39" y="1095024"/>
            <a:ext cx="5519011" cy="24835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80CD83-8877-4C17-80FE-7D0D017CC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43" y="3739442"/>
            <a:ext cx="2324100" cy="3098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A337F4-02DF-4B4D-B38A-E588B89D06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52" y="3762020"/>
            <a:ext cx="2324101" cy="30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5862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71</TotalTime>
  <Words>218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Franklin Gothic Book</vt:lpstr>
      <vt:lpstr>Times New Roman</vt:lpstr>
      <vt:lpstr>Уголки</vt:lpstr>
      <vt:lpstr>Здоровье педагога как профессиональная ценность и фактор успешности образовательного процесса в ДОО</vt:lpstr>
      <vt:lpstr>Презентация PowerPoint</vt:lpstr>
      <vt:lpstr>Цель проекта: формирование на базе дошкольной образовательной организации среды, способствующей ведению сотрудниками здорового образа жизни; профилактика и коррекция здоровья педагогов психологическими ресурсами</vt:lpstr>
      <vt:lpstr>Ожидаемые результаты реализации проекта:  - овладение основами культуры здоровья; - снижение ситуативной и личностной тревожности педагогов; - формирование навыков регуляции негативных психоэмоциональных состояний; - повышение самооценки и уверенности в себе.</vt:lpstr>
      <vt:lpstr>Презентация PowerPoint</vt:lpstr>
      <vt:lpstr>Основными составляющими индивидуального здоровья с позиции педагогической деятельности являются:   1) Физическое благополучие  2) Психологическое благополучие  3) Социальное благополучие</vt:lpstr>
      <vt:lpstr>Культура здоровья педагога — это интегративное образование личности, представленное совокупностью аксиологического, технологического и личностно-творческого компонентов, характеризующееся высоким уровнем овладения валеологическими знаниями и умениями, сформированным ценностным отношением к здоровью, здоровому образу жизни, развитой способностью к рефлексии своей жизнедеятельности и выраженной направленностью профессионально-педагогической деятельности на сохранение, укрепление и формирование здоровья.  </vt:lpstr>
      <vt:lpstr>Этапы работы: 1 этап – подготовительный: выявление проблемы, формулирование темы, целей и задач, сбор и изучение информации о состоянии педагогов, мониторинговые исследования, создание модели методического сопровождения педагогов, составление перспективного плана работы; 2 этап – практический: ознакомление педагогов с итогами мониторинга, представление перспективного плана. Работа по реализации проекта. 3 этап – аналитический: повторная диагностика. Мониторинг, планирование дальнейшей работы в этом направлении. </vt:lpstr>
      <vt:lpstr>Синдром эмоционального выгорания у педагогов ДОО (семинар-практикум с элементами тренинга)</vt:lpstr>
      <vt:lpstr>Безопасность и здоровье (игровой тренинг)</vt:lpstr>
      <vt:lpstr>День здоровья. «Мое здоровье» (игровой тренинг)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педагога как профессиональная ценность и фактор успешности образовательного процесса в ДОО</dc:title>
  <dc:creator>Кривцова Елена</dc:creator>
  <cp:lastModifiedBy>Кривцова Елена</cp:lastModifiedBy>
  <cp:revision>9</cp:revision>
  <dcterms:created xsi:type="dcterms:W3CDTF">2024-04-16T07:58:01Z</dcterms:created>
  <dcterms:modified xsi:type="dcterms:W3CDTF">2024-04-18T13:16:45Z</dcterms:modified>
</cp:coreProperties>
</file>