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jpeg"/>
  <Override PartName="/ppt/media/image9.jpg" ContentType="image/jpeg"/>
  <Override PartName="/ppt/media/image10.jpg" ContentType="image/jpeg"/>
  <Override PartName="/ppt/media/image12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5.jpg" ContentType="image/jpeg"/>
  <Override PartName="/ppt/media/image3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2" r:id="rId3"/>
    <p:sldId id="264" r:id="rId4"/>
    <p:sldId id="263" r:id="rId5"/>
    <p:sldId id="265" r:id="rId6"/>
    <p:sldId id="266" r:id="rId7"/>
    <p:sldId id="267" r:id="rId8"/>
    <p:sldId id="273" r:id="rId9"/>
    <p:sldId id="268" r:id="rId10"/>
    <p:sldId id="269" r:id="rId11"/>
    <p:sldId id="270" r:id="rId12"/>
    <p:sldId id="277" r:id="rId13"/>
    <p:sldId id="271" r:id="rId14"/>
    <p:sldId id="272" r:id="rId15"/>
    <p:sldId id="274" r:id="rId16"/>
    <p:sldId id="280" r:id="rId17"/>
    <p:sldId id="27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AE693-8AF6-0DB5-103D-F9EC80237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0526E4-A4EA-41A2-BC3C-56FC0B9D7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25A68A-17E8-66EA-71E1-5791A155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1CF282-D958-A990-ACFF-F3E65E37A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DEF528-BA4D-35CF-A71D-3793B81A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14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C3FB6-BBFD-2E74-E71B-A2FED9EB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BE8EA9-34CF-E7B0-5227-4E0E5A54A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41571B-56E5-097F-42F0-44839796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1C0AD7-7D52-FAAD-539A-76F2FC7D4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A9FDEF-0496-EB41-8AE2-DC71E8D9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8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0B0B77-CF00-30A5-FEA6-AAFEB70CC9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EED765-E170-465B-8537-8428234CF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3D1E6-9CDF-861C-E7C6-CBAB8FCC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2B463-9440-80E1-7C4B-28FF12D3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2D9E27-6D66-54D5-917F-14261015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16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BB657-A2C8-EB23-5F68-8251C498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14A2E-ED6C-CCEF-E0D1-7CE6659E1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B0964E-A81A-59D8-145B-5C81B94B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48FBF8-411C-2085-E03D-CD7FD6D1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5F2097-341B-73AC-0D59-815D86A79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7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06CC4-65C2-30D0-C4DA-97DA8CD5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843D89-942B-F981-296C-A15FE6BDD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306F25-04DA-1153-D1A7-4DD56C69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404B7-5D05-4F06-B3C2-455AF818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10794-F57E-DFA7-A575-A35E4D79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28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67BAB-C28C-C764-F9DE-2D966E6D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D83BFD-A118-C4A0-C40C-ED7D6171E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9614F-0D7E-7E1C-21D0-E71E81E51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A769C7-DDCA-2A32-F6EC-6BA52D692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4CEDEC-AA7E-EDF8-B411-12A83D33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6ADD9-5213-4BE6-69F8-2B58C61F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98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EB3F8-EE5D-2531-F8C1-3842CE55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0DB9A4-FF8E-76C0-8013-BC24BC064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6F6F6D-61EA-4A25-31B3-55CB0866C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160F0F-FB58-0FA8-2078-4E20544B53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03903A-9CC1-A796-6767-984446944F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D3D0A4-639E-2FF2-8BC6-1F40EAF03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F0D173-24E5-A86C-61C5-005CF308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49B3477-FF60-B349-316A-C1D44A0D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4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19D82-39AD-E428-69C0-D4C34C864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DBF6D9-D470-D027-78F5-855AC56B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DF114B-E2FC-4FD6-4803-17A3E5FF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EC5AA4-C815-8186-0082-51FB2A3F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5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FCC383-ABE3-DD45-0CD2-607887F2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EB66F7-905A-EF33-8770-7531EBB6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F595E1-53E0-9AD1-DB1B-8EFB34AB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33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14848-EFDA-D7A6-200B-C8C9B464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EA2C8F-DE9B-98E6-EC0A-3390E9E04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B216B5-E905-5CB2-38B3-DE3FE0392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8787D4-DCB5-793A-E69E-40EEBD0A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A96066-ED75-AF7A-0BDE-1C0024B10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B68BFB-10EE-ADF9-3E17-DA758228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73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D28B9-7C50-FB32-8792-2692849E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32D88A7-1675-26AB-0AF3-9FF6D8887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9BEFFA-E1C5-071C-58E4-A55604C20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1B1D9B-CF5F-7919-ACEA-1DBBCCBD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063E92-F5B9-DFCC-9C8B-68B283EB8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32F4BD-4F46-49CA-17B6-B697E1AC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2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B0ADD-598B-E9E8-4FEC-47B8EEB92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E46637-27F6-28E0-DE20-281401E10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5FFF9A-6F03-B661-BD31-D1A58E5C8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4A380-1409-4063-8143-8DE7166C2D5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7BE2D1-C71C-A5CE-CFB3-6741AABF1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5A644-BBCE-F88B-1B17-2ADABBE86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D55AD-2B63-4C4F-B41F-D0CBDA58A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55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ACAF3-9130-42D2-AF65-B3368A83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D0223D-9397-4BB6-8F53-3F2E9F296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2"/>
            <a:ext cx="12192000" cy="6858000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606639-B209-4F35-A4A3-B648CA17C56C}"/>
              </a:ext>
            </a:extLst>
          </p:cNvPr>
          <p:cNvSpPr/>
          <p:nvPr/>
        </p:nvSpPr>
        <p:spPr>
          <a:xfrm>
            <a:off x="3056744" y="11182"/>
            <a:ext cx="81412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– </a:t>
            </a:r>
          </a:p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присмотра и оздоровления № 520</a:t>
            </a:r>
          </a:p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район, город Екатеринбург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F5D41AB-D554-4067-B2DF-181A8240CADB}"/>
              </a:ext>
            </a:extLst>
          </p:cNvPr>
          <p:cNvSpPr/>
          <p:nvPr/>
        </p:nvSpPr>
        <p:spPr>
          <a:xfrm>
            <a:off x="3790740" y="1127934"/>
            <a:ext cx="62692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«Знатоки безопасности»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EAC320-A79C-422D-9081-B37CC6476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382" y="1791777"/>
            <a:ext cx="8376630" cy="15180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59DA52-43AC-43F5-9B12-6257D44AC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081" y="1531311"/>
            <a:ext cx="5383235" cy="68281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F2D678D-44AC-4ABB-BAD8-F9C860579712}"/>
              </a:ext>
            </a:extLst>
          </p:cNvPr>
          <p:cNvSpPr txBox="1">
            <a:spLocks/>
          </p:cNvSpPr>
          <p:nvPr/>
        </p:nvSpPr>
        <p:spPr>
          <a:xfrm>
            <a:off x="2516461" y="2739728"/>
            <a:ext cx="7890473" cy="483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команды: «Агенты 01»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C6B1AC3B-367F-47FE-9B69-B6D20C06762F}"/>
              </a:ext>
            </a:extLst>
          </p:cNvPr>
          <p:cNvSpPr txBox="1">
            <a:spLocks/>
          </p:cNvSpPr>
          <p:nvPr/>
        </p:nvSpPr>
        <p:spPr>
          <a:xfrm>
            <a:off x="2647378" y="3242022"/>
            <a:ext cx="4040501" cy="2878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команды: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Гапон Константин, 5лет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Обвинцев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Артем, 5 лет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Рамазанов Роман, 5 лет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Анна, 5 лет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Федотова Ульяна, 5 лет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Яговитина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Елизавета, 6 лет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A4712C-6505-4233-91F1-FC1ECFEEB472}"/>
              </a:ext>
            </a:extLst>
          </p:cNvPr>
          <p:cNvSpPr/>
          <p:nvPr/>
        </p:nvSpPr>
        <p:spPr>
          <a:xfrm>
            <a:off x="8741241" y="3309813"/>
            <a:ext cx="31782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проекта:</a:t>
            </a:r>
          </a:p>
          <a:p>
            <a:pPr algn="ctr"/>
            <a:r>
              <a:rPr lang="ru-RU" sz="200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Свайкина</a:t>
            </a:r>
            <a:r>
              <a:rPr lang="ru-RU" sz="200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Н.И., инструктор</a:t>
            </a:r>
          </a:p>
          <a:p>
            <a:pPr algn="ctr"/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культуре</a:t>
            </a:r>
          </a:p>
          <a:p>
            <a:pPr algn="ctr"/>
            <a:r>
              <a:rPr lang="ru-RU" sz="200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Брагина Л.Н.,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811866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90" y="879566"/>
            <a:ext cx="7811588" cy="4180114"/>
          </a:xfrm>
        </p:spPr>
        <p:txBody>
          <a:bodyPr>
            <a:normAutofit/>
          </a:bodyPr>
          <a:lstStyle/>
          <a:p>
            <a:pPr indent="450215">
              <a:lnSpc>
                <a:spcPct val="100000"/>
              </a:lnSpc>
            </a:pP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E1F689-5F2D-EE09-F01A-5440F937AD18}"/>
              </a:ext>
            </a:extLst>
          </p:cNvPr>
          <p:cNvSpPr txBox="1"/>
          <p:nvPr/>
        </p:nvSpPr>
        <p:spPr>
          <a:xfrm>
            <a:off x="870856" y="548642"/>
            <a:ext cx="5289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«Море горит» по мотивам сказки К. Чуковского «Путаница»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047BAC-2F34-7542-C994-306A581F6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" b="21905"/>
          <a:stretch/>
        </p:blipFill>
        <p:spPr>
          <a:xfrm>
            <a:off x="496390" y="1425712"/>
            <a:ext cx="2710708" cy="46354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3EDCAE-9F6B-799E-67FB-E6A4EEB3B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18322" r="4850" b="17842"/>
          <a:stretch/>
        </p:blipFill>
        <p:spPr>
          <a:xfrm>
            <a:off x="3381320" y="1587452"/>
            <a:ext cx="2714679" cy="42647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968E51-60EA-29DE-35BB-02B7F0F325D6}"/>
              </a:ext>
            </a:extLst>
          </p:cNvPr>
          <p:cNvSpPr txBox="1"/>
          <p:nvPr/>
        </p:nvSpPr>
        <p:spPr>
          <a:xfrm>
            <a:off x="7175863" y="444137"/>
            <a:ext cx="44045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и рисование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«Пожарные машины»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65E747-E708-C62C-D952-D6EF9C7B51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6996"/>
          <a:stretch/>
        </p:blipFill>
        <p:spPr>
          <a:xfrm>
            <a:off x="6652142" y="1143563"/>
            <a:ext cx="2147496" cy="28749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184148-5BC4-91F1-61D3-AAEB994FEB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/>
          <a:stretch/>
        </p:blipFill>
        <p:spPr>
          <a:xfrm>
            <a:off x="9118693" y="1144933"/>
            <a:ext cx="2025498" cy="28735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4D2835-6E83-7F78-53EE-F4376E6A7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01" y="4097580"/>
            <a:ext cx="3061393" cy="23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39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90" y="879566"/>
            <a:ext cx="7811588" cy="4180114"/>
          </a:xfrm>
        </p:spPr>
        <p:txBody>
          <a:bodyPr>
            <a:normAutofit/>
          </a:bodyPr>
          <a:lstStyle/>
          <a:p>
            <a:pPr indent="450215">
              <a:lnSpc>
                <a:spcPct val="100000"/>
              </a:lnSpc>
            </a:pP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FC8C4-0086-C3CE-CB3E-CE30CA7EE9B7}"/>
              </a:ext>
            </a:extLst>
          </p:cNvPr>
          <p:cNvSpPr txBox="1"/>
          <p:nvPr/>
        </p:nvSpPr>
        <p:spPr>
          <a:xfrm>
            <a:off x="705396" y="330926"/>
            <a:ext cx="4736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 «Пожар в лесу»,  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раскраски по теме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9DCD47-5E2E-B5AF-6B1D-D97651374520}"/>
              </a:ext>
            </a:extLst>
          </p:cNvPr>
          <p:cNvSpPr txBox="1"/>
          <p:nvPr/>
        </p:nvSpPr>
        <p:spPr>
          <a:xfrm>
            <a:off x="6095999" y="400594"/>
            <a:ext cx="53906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                       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ролевые игры: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– пожарные», «Осторожно – пожар»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BA7693-9E6B-AEFC-6FF5-2D2F609A0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9" r="9929" b="11364"/>
          <a:stretch/>
        </p:blipFill>
        <p:spPr>
          <a:xfrm>
            <a:off x="858369" y="3841924"/>
            <a:ext cx="2204097" cy="28933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F82E10-E4DF-51B8-0CB1-DE37492E1D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23783" b="2730"/>
          <a:stretch/>
        </p:blipFill>
        <p:spPr>
          <a:xfrm>
            <a:off x="3307188" y="3855807"/>
            <a:ext cx="1752492" cy="29368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2D4635-CBED-159F-3FF2-F44F53E7F6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3" t="3532" r="9142" b="1389"/>
          <a:stretch/>
        </p:blipFill>
        <p:spPr>
          <a:xfrm>
            <a:off x="779992" y="1108479"/>
            <a:ext cx="4475938" cy="26704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7A4FD3-2E98-9937-1B64-417EB26E2E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r="27445"/>
          <a:stretch/>
        </p:blipFill>
        <p:spPr>
          <a:xfrm>
            <a:off x="7724501" y="2438400"/>
            <a:ext cx="3979233" cy="25865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D7BCF8-F3DE-9F1A-E0BD-69A15C42B1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r="19242"/>
          <a:stretch/>
        </p:blipFill>
        <p:spPr>
          <a:xfrm>
            <a:off x="5441886" y="1441775"/>
            <a:ext cx="2204097" cy="44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70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90" y="879566"/>
            <a:ext cx="7811588" cy="4180114"/>
          </a:xfrm>
        </p:spPr>
        <p:txBody>
          <a:bodyPr>
            <a:normAutofit/>
          </a:bodyPr>
          <a:lstStyle/>
          <a:p>
            <a:pPr indent="450215">
              <a:lnSpc>
                <a:spcPct val="100000"/>
              </a:lnSpc>
            </a:pP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FC8C4-0086-C3CE-CB3E-CE30CA7EE9B7}"/>
              </a:ext>
            </a:extLst>
          </p:cNvPr>
          <p:cNvSpPr txBox="1"/>
          <p:nvPr/>
        </p:nvSpPr>
        <p:spPr>
          <a:xfrm>
            <a:off x="1384663" y="479456"/>
            <a:ext cx="96519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«Пожарной машины»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кружка дополнительного образования «Лего и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Тико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конструирования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53F73B-414A-0AA4-F05A-7AAC08979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4" y="1666798"/>
            <a:ext cx="5193727" cy="38849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3C94F9-9B1D-E061-E756-FFD9E07283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18450"/>
          <a:stretch/>
        </p:blipFill>
        <p:spPr>
          <a:xfrm>
            <a:off x="6254058" y="1666798"/>
            <a:ext cx="5067943" cy="38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9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90" y="879566"/>
            <a:ext cx="7811588" cy="4180114"/>
          </a:xfrm>
        </p:spPr>
        <p:txBody>
          <a:bodyPr>
            <a:normAutofit/>
          </a:bodyPr>
          <a:lstStyle/>
          <a:p>
            <a:pPr indent="450215">
              <a:lnSpc>
                <a:spcPct val="100000"/>
              </a:lnSpc>
            </a:pP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FBBB8-D734-86FC-6336-318F0053E09A}"/>
              </a:ext>
            </a:extLst>
          </p:cNvPr>
          <p:cNvSpPr txBox="1"/>
          <p:nvPr/>
        </p:nvSpPr>
        <p:spPr>
          <a:xfrm>
            <a:off x="2081349" y="505097"/>
            <a:ext cx="84448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и двигательная активность детей по теме проекта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1C2E7E-ED79-B276-334A-4063636871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5" t="17023" r="14643"/>
          <a:stretch/>
        </p:blipFill>
        <p:spPr>
          <a:xfrm>
            <a:off x="700964" y="1622589"/>
            <a:ext cx="3452859" cy="3890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92BE8B-4E20-8DEC-5DCE-B3109F81A9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9" t="20031" r="26643"/>
          <a:stretch/>
        </p:blipFill>
        <p:spPr>
          <a:xfrm>
            <a:off x="4486888" y="1001267"/>
            <a:ext cx="3639844" cy="27671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E92537-8B3D-2F1C-04DD-E03C953CD0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24508" r="11340" b="31683"/>
          <a:stretch/>
        </p:blipFill>
        <p:spPr>
          <a:xfrm>
            <a:off x="8512553" y="1456640"/>
            <a:ext cx="2794464" cy="42658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A62CEA-2EC5-1945-986F-A3A978B52E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7" t="20031" r="22143" b="6309"/>
          <a:stretch/>
        </p:blipFill>
        <p:spPr>
          <a:xfrm>
            <a:off x="4486888" y="3849462"/>
            <a:ext cx="3639845" cy="26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036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90" y="1036320"/>
            <a:ext cx="7402284" cy="4023360"/>
          </a:xfrm>
        </p:spPr>
        <p:txBody>
          <a:bodyPr>
            <a:normAutofit/>
          </a:bodyPr>
          <a:lstStyle/>
          <a:p>
            <a:pPr indent="450215">
              <a:lnSpc>
                <a:spcPct val="100000"/>
              </a:lnSpc>
            </a:pP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31F51-8B2B-D5B1-6D40-3B09BB6B671B}"/>
              </a:ext>
            </a:extLst>
          </p:cNvPr>
          <p:cNvSpPr txBox="1"/>
          <p:nvPr/>
        </p:nvSpPr>
        <p:spPr>
          <a:xfrm>
            <a:off x="574767" y="1036320"/>
            <a:ext cx="67491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Размещение информации в родительском уголке по теме проекта.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Привлечение к созданию костюмов для сюжетно-ролевой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по теме проекта.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Участие родителей в выставке-конкурсе творческих работ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безопасность».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F7A72-FF4B-D52B-6EA5-F3004AC7001F}"/>
              </a:ext>
            </a:extLst>
          </p:cNvPr>
          <p:cNvSpPr txBox="1"/>
          <p:nvPr/>
        </p:nvSpPr>
        <p:spPr>
          <a:xfrm>
            <a:off x="1628504" y="548640"/>
            <a:ext cx="33005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72CF1F-A0E9-BDE5-E778-EFA2B3EE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909" y="1354216"/>
            <a:ext cx="4313208" cy="304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1C0608-1536-7BBF-B55C-76CE237FB1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7" t="34495" r="11429" b="15676"/>
          <a:stretch/>
        </p:blipFill>
        <p:spPr>
          <a:xfrm>
            <a:off x="707572" y="2878216"/>
            <a:ext cx="6337661" cy="30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36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90" y="879566"/>
            <a:ext cx="7811588" cy="4180114"/>
          </a:xfrm>
        </p:spPr>
        <p:txBody>
          <a:bodyPr>
            <a:normAutofit/>
          </a:bodyPr>
          <a:lstStyle/>
          <a:p>
            <a:pPr indent="450215">
              <a:lnSpc>
                <a:spcPct val="100000"/>
              </a:lnSpc>
            </a:pP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FBBB8-D734-86FC-6336-318F0053E09A}"/>
              </a:ext>
            </a:extLst>
          </p:cNvPr>
          <p:cNvSpPr txBox="1"/>
          <p:nvPr/>
        </p:nvSpPr>
        <p:spPr>
          <a:xfrm>
            <a:off x="3895593" y="418597"/>
            <a:ext cx="4998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BF6DAC-678B-A632-52DD-30916E966EB7}"/>
              </a:ext>
            </a:extLst>
          </p:cNvPr>
          <p:cNvSpPr txBox="1"/>
          <p:nvPr/>
        </p:nvSpPr>
        <p:spPr>
          <a:xfrm>
            <a:off x="740173" y="1042304"/>
            <a:ext cx="51821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рисунков, аппликаций, поделок на тему «Пожарная безопасность»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A0A50A-9665-1BC1-3F67-A0F206B0B8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7" b="19985"/>
          <a:stretch/>
        </p:blipFill>
        <p:spPr>
          <a:xfrm>
            <a:off x="6031938" y="1027611"/>
            <a:ext cx="5401383" cy="24401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63198D-D129-063C-97CA-616B8A68F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2131754"/>
            <a:ext cx="4818829" cy="40538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3F127B-5DD7-9922-7335-A557D05CE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953" y="3520045"/>
            <a:ext cx="4818829" cy="28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83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65DE8-F871-4FBD-8F0E-87815205B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2A9B5E-E2C4-4FAD-9E81-DAA9E4E9A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FEF92E-AD3F-49CE-A3BF-246E39EAE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309" y="716303"/>
            <a:ext cx="7645047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5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F52BC-82B2-4CE0-97F6-042A78AA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704CFD-F7D7-4FD3-9B7D-EFEB460ED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" y="0"/>
            <a:ext cx="12176948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DAA7C6-6405-41FF-AB8F-A7CFD70A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63" y="1597968"/>
            <a:ext cx="990685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4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64" y="854222"/>
            <a:ext cx="5902284" cy="5365115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реализации проекта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сожалению, не все детские забавы безопасны. Любопытство и тяга к ярким впечатлениям могут привести к опасной шалости – игре с огнем! Именно поэтому, начиная с самого раннего возраста, очень важно обучить ребенка навыкам осторожного обращения с огнем, объяснить ему причины пожара и правила поведения при его возникновении. Детский возраст является самым благоприятным для формирования правил пожарной безопасности. Детскому саду и родителям необходимо объединить усилия, чтобы сформировать у детей культуру пожаробезопасного поведения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7B4369-A1CA-A0E8-3E5B-1EF469828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3" y="2265962"/>
            <a:ext cx="4484911" cy="37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49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194" y="704078"/>
            <a:ext cx="7550332" cy="5286102"/>
          </a:xfrm>
        </p:spPr>
        <p:txBody>
          <a:bodyPr>
            <a:normAutofit/>
          </a:bodyPr>
          <a:lstStyle/>
          <a:p>
            <a:pPr indent="450215">
              <a:lnSpc>
                <a:spcPct val="100000"/>
              </a:lnSpc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проекта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сохранности детской жизни - важнейшая задача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образовательного учреждения, семьи и государства. Особую тревогу мы испытываем за маленьких детей. Задача взрослых (педагогов и родителей) состоит не только в том, чтобы оберегать и защищать ребенка, но и в том, чтобы подготовить его к встрече с различными сложными, а порой опасными жизненными ситуациями. Противопожарная безопасность – одна из обязательных составляющих среды, в которой растет и воспитывается ребенок. Поэтому важно не просто рассказать о противопожарной безопасности, но и отработать правила поведения при пожаре.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AB673-DFAE-9929-60F8-71E05444E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69" y="1417141"/>
            <a:ext cx="3409625" cy="36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8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16" y="365124"/>
            <a:ext cx="10798629" cy="6061802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00000"/>
              </a:lnSpc>
            </a:pPr>
            <a:r>
              <a:rPr lang="ru-RU" sz="27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проекта:</a:t>
            </a:r>
            <a:r>
              <a:rPr lang="ru-RU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у детей знаний о пожарной безопасности, навыков осознанного, безопасного поведения, создание условий для усвоения и закрепления знаний детей и их родителей о правилах пожарной безопасности.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проекта:</a:t>
            </a:r>
            <a:br>
              <a:rPr lang="ru-RU" sz="27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Образовательные: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Познакомить с историей возникновения огня, профессией пожарного.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Дать понятие детям, что огонь бывает другом, а бывает врагом.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Учить детей видеть, когда огонь друг, а когда враг.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Познакомить детей со средствами пожаротушения.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Привлечь внимание родителей к данному вопросу и участию в проекте.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Развивающие: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Формировать умение реально оценивать возможную опасность.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Помочь детям запомнить правила пожарной безопасности.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Развивать творческие способности дошкольников.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Воспитательные: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Воспитывать чувство осторожности и самосохранения.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Воспитывать в детях уверенность в своих силах, проводить профилактику страха перед огнем.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Воспитывать чувства благодарности к людям, которые помогают нам в трудных ситуациях.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0F633E-2502-99AD-0E25-1136F9610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544" y="1562797"/>
            <a:ext cx="3039440" cy="328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5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194" y="583474"/>
            <a:ext cx="7550332" cy="5660571"/>
          </a:xfrm>
        </p:spPr>
        <p:txBody>
          <a:bodyPr>
            <a:normAutofit/>
          </a:bodyPr>
          <a:lstStyle/>
          <a:p>
            <a:pPr indent="450215">
              <a:lnSpc>
                <a:spcPct val="100000"/>
              </a:lnSpc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Предполагаемый результат:</a:t>
            </a:r>
            <a:b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углубление знаний детей о правилах пожарной безопасности, формирование привычки их соблюдения;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правильное поведение в экстремальной ситуации (набирать номер телефона пожарной части, вести диалог с диспетчером по телефону: четко называть свой адрес);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знать средства пожаротушения;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знать о профессии пожарного;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профилактика панического страха перед огнём;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изменение отношения родителей к данной проблеме;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осознанное выполнение правил противопожарной безопасности.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AB673-DFAE-9929-60F8-71E05444E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70" y="1417141"/>
            <a:ext cx="3272682" cy="35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194" y="870857"/>
            <a:ext cx="7550332" cy="5155474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00000"/>
              </a:lnSpc>
            </a:pP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Подготовительный: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с методическим материалом, литературой по данной теме;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подобрать детскую литературу, иллюстрации, картины, слайды, музыкальные записи;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разработать конспекты занятий, бесед на тему: «Пожарная безопасность детей»;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подготовить материал для продуктивной деятельности;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привлечь родителей к сбору нужной информации.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Основной: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с детьми, работа с родителями, совместные мероприятия с социумом.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Заключительный: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 рисунков, аппликаций, поделок детей на тему: «Противопожарная безопасность».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Изготовление Дидактическое пособие «Пожарная безопасность»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AB673-DFAE-9929-60F8-71E05444E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70" y="1417141"/>
            <a:ext cx="3272682" cy="35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0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90" y="1245326"/>
            <a:ext cx="7811588" cy="3814354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00000"/>
              </a:lnSpc>
            </a:pP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– подготовительный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 Беседа с детьми для уточнения представлений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пожарной безопасности и сохранении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человека.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Подбор методического материала и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 по выбранной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тематике проекта.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Подбор необходимого материала и пособий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практического обогащения проекта,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целенаправленности, систематизации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воспитательно-образовательного процесса.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Подбор дидактических игр.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Подбор художественной литературы.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Подготовка методического обеспечения.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Консультация.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D8FA39-418F-E427-2755-108480BCA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09" y="422367"/>
            <a:ext cx="3373118" cy="25298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0BCA7E-3123-AC98-4819-CF4023C820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9596" r="2526" b="6566"/>
          <a:stretch/>
        </p:blipFill>
        <p:spPr>
          <a:xfrm>
            <a:off x="8473440" y="4288547"/>
            <a:ext cx="3207689" cy="21470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83974F-5711-1309-2534-8EAC2101A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54" y="3015132"/>
            <a:ext cx="3065415" cy="229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3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949234"/>
            <a:ext cx="5016137" cy="957944"/>
          </a:xfrm>
        </p:spPr>
        <p:txBody>
          <a:bodyPr>
            <a:normAutofit fontScale="90000"/>
          </a:bodyPr>
          <a:lstStyle/>
          <a:p>
            <a:pPr indent="450215" algn="ctr">
              <a:lnSpc>
                <a:spcPct val="100000"/>
              </a:lnSpc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b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«Эта спичка – невеличка»,                                                   </a:t>
            </a:r>
            <a:b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номер - 01», «Если дома ты один», </a:t>
            </a:r>
            <a:b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«Береги лес от пожара»</a:t>
            </a:r>
            <a:b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12D9C-7058-F841-0ED0-4893870816E6}"/>
              </a:ext>
            </a:extLst>
          </p:cNvPr>
          <p:cNvSpPr txBox="1"/>
          <p:nvPr/>
        </p:nvSpPr>
        <p:spPr>
          <a:xfrm>
            <a:off x="6566263" y="949234"/>
            <a:ext cx="4885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Просмотр видеофильма о пожаре                                                                                                            и работе пожарных по спасению людей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613F8A-D266-15D5-49AA-C77E3290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045" y="389394"/>
            <a:ext cx="3823064" cy="7078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9343D4-44DC-CEEE-5301-66D2C00AD5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14466" b="15170"/>
          <a:stretch/>
        </p:blipFill>
        <p:spPr>
          <a:xfrm>
            <a:off x="618309" y="2362736"/>
            <a:ext cx="5669280" cy="33849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1F9850-C8F3-2A52-8CE0-BD76535B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2" t="9372" r="3595" b="2237"/>
          <a:stretch/>
        </p:blipFill>
        <p:spPr>
          <a:xfrm>
            <a:off x="6566263" y="1732242"/>
            <a:ext cx="4938411" cy="44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6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9DDD-82DF-BF23-C2B6-16B42D8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7AE80-546D-AFE8-8CAE-FBA3F25B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034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901409-A6FE-6F29-DDC1-5C96F497A498}"/>
              </a:ext>
            </a:extLst>
          </p:cNvPr>
          <p:cNvSpPr txBox="1"/>
          <p:nvPr/>
        </p:nvSpPr>
        <p:spPr>
          <a:xfrm>
            <a:off x="618309" y="574766"/>
            <a:ext cx="50521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«Домино «Юный пожарный»», «Выбери нужное», «Хорошо - плохо», «Доскажи словечко», «Четвертый лишний»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A9BB7B-603F-DF49-103D-F3B014AC8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r="20145"/>
          <a:stretch/>
        </p:blipFill>
        <p:spPr>
          <a:xfrm>
            <a:off x="618309" y="2107846"/>
            <a:ext cx="5052190" cy="36136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F819-DF70-2D56-9EFD-FA1B03421D97}"/>
              </a:ext>
            </a:extLst>
          </p:cNvPr>
          <p:cNvSpPr txBox="1"/>
          <p:nvPr/>
        </p:nvSpPr>
        <p:spPr>
          <a:xfrm>
            <a:off x="6096001" y="574766"/>
            <a:ext cx="5477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развивающее пособие -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«Пожарная безопасность» 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EA1D94E-7F49-92DE-9770-AD41D7D419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0" r="3723"/>
          <a:stretch/>
        </p:blipFill>
        <p:spPr>
          <a:xfrm>
            <a:off x="6440196" y="1282217"/>
            <a:ext cx="4104549" cy="25237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B03DDC6-D6D6-C089-BFC2-6F371ADCE1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r="4814"/>
          <a:stretch/>
        </p:blipFill>
        <p:spPr>
          <a:xfrm>
            <a:off x="6096000" y="3914688"/>
            <a:ext cx="4868092" cy="25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188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295</Words>
  <Application>Microsoft Office PowerPoint</Application>
  <PresentationFormat>Широкоэкранный</PresentationFormat>
  <Paragraphs>52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Актуальность реализации проекта:   К сожалению, не все детские забавы безопасны. Любопытство и тяга к ярким впечатлениям могут привести к опасной шалости – игре с огнем! Именно поэтому, начиная с самого раннего возраста, очень важно обучить ребенка навыкам осторожного обращения с огнем, объяснить ему причины пожара и правила поведения при его возникновении. Детский возраст является самым благоприятным для формирования правил пожарной безопасности. Детскому саду и родителям необходимо объединить усилия, чтобы сформировать у детей культуру пожаробезопасного поведения. </vt:lpstr>
      <vt:lpstr>Новизна проекта: Забота о сохранности детской жизни - важнейшая задача дошкольного образовательного учреждения, семьи и государства. Особую тревогу мы испытываем за маленьких детей. Задача взрослых (педагогов и родителей) состоит не только в том, чтобы оберегать и защищать ребенка, но и в том, чтобы подготовить его к встрече с различными сложными, а порой опасными жизненными ситуациями. Противопожарная безопасность – одна из обязательных составляющих среды, в которой растет и воспитывается ребенок. Поэтому важно не просто рассказать о противопожарной безопасности, но и отработать правила поведения при пожаре. </vt:lpstr>
      <vt:lpstr>Цель проекта: формирование у детей знаний о пожарной безопасности, навыков осознанного, безопасного поведения, создание условий для усвоения и закрепления знаний детей и их родителей о правилах пожарной безопасности. Задачи проекта: Образовательные: - Познакомить с историей возникновения огня, профессией пожарного. - Дать понятие детям, что огонь бывает другом, а бывает врагом. - Учить детей видеть, когда огонь друг, а когда враг. - Познакомить детей со средствами пожаротушения. - Привлечь внимание родителей к данному вопросу и участию в проекте. Развивающие: - Формировать умение реально оценивать возможную опасность. - Помочь детям запомнить правила пожарной безопасности. - Развивать творческие способности дошкольников. Воспитательные: - Воспитывать чувство осторожности и самосохранения. - Воспитывать в детях уверенность в своих силах, проводить профилактику страха перед огнем. - Воспитывать чувства благодарности к людям, которые помогают нам в трудных ситуациях. </vt:lpstr>
      <vt:lpstr>Предполагаемый результат:  углубление знаний детей о правилах пожарной безопасности, формирование привычки их соблюдения;  правильное поведение в экстремальной ситуации (набирать номер телефона пожарной части, вести диалог с диспетчером по телефону: четко называть свой адрес);  знать средства пожаротушения;  знать о профессии пожарного;  профилактика панического страха перед огнём;  изменение отношения родителей к данной проблеме;  осознанное выполнение правил противопожарной безопасности. </vt:lpstr>
      <vt:lpstr>Этапы проекта: 1. Подготовительный: - работа с методическим материалом, литературой по данной теме; - подобрать детскую литературу, иллюстрации, картины, слайды, музыкальные записи; - разработать конспекты занятий, бесед на тему: «Пожарная безопасность детей»; - подготовить материал для продуктивной деятельности; - привлечь родителей к сбору нужной информации. 2. Основной:  - работа с детьми, работа с родителями, совместные мероприятия с социумом. 3. Заключительный:  - выставка рисунков, аппликаций, поделок детей на тему: «Противопожарная безопасность». - Изготовление Дидактическое пособие «Пожарная безопасность»  </vt:lpstr>
      <vt:lpstr>Первый этап – подготовительный   Беседа с детьми для уточнения представлений о пожарной безопасности и сохранении жизни человека.  Подбор методического материала и художественной литературы по выбранной тематике проекта.  Подбор необходимого материала и пособий для практического обогащения проекта,  целенаправленности, систематизации воспитательно-образовательного процесса.  Подбор дидактических игр.  Подбор художественной литературы.  Подготовка методического обеспечения.  Консультация.  </vt:lpstr>
      <vt:lpstr>                                                          Беседы: «Эта спичка – невеличка»,                                                    «Наш номер - 01», «Если дома ты один»,  «Береги лес от пожара» 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присмотра и оздоровления № 520  Кировский район, г. Екатеринбург Городской конкурс «Безопасное поведение» Направление «Пожарная безопасность» Проект «Пожар – Беда!» Название команды «Агенты 01» </dc:title>
  <dc:creator>Hp E</dc:creator>
  <cp:lastModifiedBy>Кривцова Елена</cp:lastModifiedBy>
  <cp:revision>12</cp:revision>
  <dcterms:created xsi:type="dcterms:W3CDTF">2024-03-28T12:59:11Z</dcterms:created>
  <dcterms:modified xsi:type="dcterms:W3CDTF">2024-04-03T13:33:56Z</dcterms:modified>
</cp:coreProperties>
</file>