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2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2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2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10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0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0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0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3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52ACF-EC8F-4B08-A044-C383A6CE9D71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6B09-C872-49FC-B4CB-6B661E9A8F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4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857963-4EAB-47AC-A418-E1C8BEBD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671" y="-110066"/>
            <a:ext cx="12387670" cy="69680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D537EE-80E2-4CB9-AD97-E4BD2F220DEA}"/>
              </a:ext>
            </a:extLst>
          </p:cNvPr>
          <p:cNvSpPr/>
          <p:nvPr/>
        </p:nvSpPr>
        <p:spPr>
          <a:xfrm>
            <a:off x="2079066" y="207239"/>
            <a:ext cx="80338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–</a:t>
            </a:r>
          </a:p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присмотра и оздоровления № 520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98963-D944-40A2-AE68-6E893B93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5" y="110065"/>
            <a:ext cx="1197245" cy="119724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5DCD27-1011-4493-BA53-674683E9DC5E}"/>
              </a:ext>
            </a:extLst>
          </p:cNvPr>
          <p:cNvSpPr/>
          <p:nvPr/>
        </p:nvSpPr>
        <p:spPr>
          <a:xfrm>
            <a:off x="482866" y="1122363"/>
            <a:ext cx="108235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«Просторы речи»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ткрытый Фестиваль </a:t>
            </a:r>
          </a:p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логопедов и дефектологов муниципальных дошкольных 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города Екатеринбурга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A54F04-4557-4BFD-896B-3E23440E1530}"/>
              </a:ext>
            </a:extLst>
          </p:cNvPr>
          <p:cNvSpPr/>
          <p:nvPr/>
        </p:nvSpPr>
        <p:spPr>
          <a:xfrm>
            <a:off x="761244" y="3474541"/>
            <a:ext cx="99055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«Искусство общения с родителями»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1241D8-90E5-4D27-ABE9-649320A1FF2E}"/>
              </a:ext>
            </a:extLst>
          </p:cNvPr>
          <p:cNvSpPr/>
          <p:nvPr/>
        </p:nvSpPr>
        <p:spPr>
          <a:xfrm>
            <a:off x="2731195" y="4736306"/>
            <a:ext cx="7146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Дынга</a:t>
            </a:r>
            <a:r>
              <a:rPr lang="ru-RU" sz="36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 Александровна</a:t>
            </a:r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учитель-логопед, 1КК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3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0" y="-2276341"/>
            <a:ext cx="18288000" cy="109728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1094" y="2434107"/>
            <a:ext cx="1674254" cy="1551904"/>
          </a:xfrm>
        </p:spPr>
        <p:txBody>
          <a:bodyPr>
            <a:normAutofit/>
          </a:bodyPr>
          <a:lstStyle/>
          <a:p>
            <a:endParaRPr lang="ru-RU" dirty="0"/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316272" y="1534733"/>
            <a:ext cx="2813294" cy="1871730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привлечь родителей к совместной деятельности по коррекции и развитию речи детей</a:t>
            </a: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0" y="3451539"/>
            <a:ext cx="3700530" cy="1871730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оказать родителям квалифицированную помощь, повышать  их компетентность в вопросах речевого развития ребёнка</a:t>
            </a: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4148574" y="4872131"/>
            <a:ext cx="3842795" cy="1912656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научить родителей понимать и принимать своего ребенка, сформировать у них осознание его индивидуальности, уважительное отношение к личности ребенка</a:t>
            </a: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8958806" y="3453822"/>
            <a:ext cx="3067300" cy="1869447"/>
          </a:xfrm>
          <a:prstGeom prst="flowChartPunched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условия для активного участия родителей в воспитании и обучении ребёнка</a:t>
            </a: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8782318" y="1367611"/>
            <a:ext cx="3243788" cy="1869446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с приемами взаимодействия с ребенком</a:t>
            </a:r>
          </a:p>
        </p:txBody>
      </p:sp>
      <p:cxnSp>
        <p:nvCxnSpPr>
          <p:cNvPr id="16" name="Прямая со стрелкой 15"/>
          <p:cNvCxnSpPr>
            <a:cxnSpLocks/>
          </p:cNvCxnSpPr>
          <p:nvPr/>
        </p:nvCxnSpPr>
        <p:spPr>
          <a:xfrm flipH="1" flipV="1">
            <a:off x="3129566" y="2643289"/>
            <a:ext cx="1751528" cy="5667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>
            <a:off x="3700530" y="3362459"/>
            <a:ext cx="1334458" cy="9896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  <a:endCxn id="12" idx="0"/>
          </p:cNvCxnSpPr>
          <p:nvPr/>
        </p:nvCxnSpPr>
        <p:spPr>
          <a:xfrm>
            <a:off x="6058397" y="3456528"/>
            <a:ext cx="11575" cy="16068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cxnSpLocks/>
          </p:cNvCxnSpPr>
          <p:nvPr/>
        </p:nvCxnSpPr>
        <p:spPr>
          <a:xfrm>
            <a:off x="6555349" y="3210059"/>
            <a:ext cx="2403456" cy="8642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cxnSpLocks/>
          </p:cNvCxnSpPr>
          <p:nvPr/>
        </p:nvCxnSpPr>
        <p:spPr>
          <a:xfrm flipV="1">
            <a:off x="6555348" y="2643289"/>
            <a:ext cx="2226970" cy="4471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9C20634-26F0-4739-87A1-DC96016A75B8}"/>
              </a:ext>
            </a:extLst>
          </p:cNvPr>
          <p:cNvSpPr/>
          <p:nvPr/>
        </p:nvSpPr>
        <p:spPr>
          <a:xfrm>
            <a:off x="104172" y="167282"/>
            <a:ext cx="120878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организация эффективного сопровождения воспитанников и их родителей (законных представителей) с целью коррекции и профилактики речевых нарушений на основе системно-деятельностного подхода за счет реализации связи «родитель - логопед»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517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0" y="-2057400"/>
            <a:ext cx="18288000" cy="10972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1783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«Сказка в стаканчике»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0" y="1170822"/>
            <a:ext cx="3111533" cy="1909823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научить родителей использовать подручные средства для развития связной речи и творческих способностей детей. 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0" y="4546052"/>
            <a:ext cx="3086710" cy="1909823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самостоятельно сделанное родителями пособие для развития связной речи детей.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253166-3B48-47C7-98E3-5453B16D0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8"/>
          <a:stretch/>
        </p:blipFill>
        <p:spPr>
          <a:xfrm flipH="1">
            <a:off x="7114594" y="4035569"/>
            <a:ext cx="3075680" cy="231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8636" r="38289"/>
          <a:stretch>
            <a:fillRect/>
          </a:stretch>
        </p:blipFill>
        <p:spPr bwMode="auto">
          <a:xfrm>
            <a:off x="10159926" y="1956122"/>
            <a:ext cx="2032073" cy="3686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ba9c4421-b5de-41b4-92cb-6f7feaf732b7.jfif"/>
          <p:cNvPicPr>
            <a:picLocks noChangeAspect="1"/>
          </p:cNvPicPr>
          <p:nvPr/>
        </p:nvPicPr>
        <p:blipFill>
          <a:blip r:embed="rId5" cstate="print"/>
          <a:srcRect l="16865" r="25340"/>
          <a:stretch>
            <a:fillRect/>
          </a:stretch>
        </p:blipFill>
        <p:spPr>
          <a:xfrm>
            <a:off x="7114594" y="1085506"/>
            <a:ext cx="3198449" cy="249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3258037" y="2125734"/>
            <a:ext cx="3862453" cy="2943977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наглядное пособие;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информационно-рецептивный (передача информации от педагога – родителям);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репродуктивный (выполнение действий по примеру).</a:t>
            </a:r>
          </a:p>
        </p:txBody>
      </p:sp>
    </p:spTree>
    <p:extLst>
      <p:ext uri="{BB962C8B-B14F-4D97-AF65-F5344CB8AC3E}">
        <p14:creationId xmlns:p14="http://schemas.microsoft.com/office/powerpoint/2010/main" val="307368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0" y="-2057400"/>
            <a:ext cx="18288000" cy="10972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248" y="99690"/>
            <a:ext cx="10515600" cy="115746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Логопедическая викторина «100 к одному»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0" y="1221128"/>
            <a:ext cx="4224759" cy="2207872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получить информацию об уровне осведомленности родителей о речевом развитии детей и возможных трудностях.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424480" y="2455784"/>
            <a:ext cx="3055718" cy="2655886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Метод:</a:t>
            </a: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деловая игра;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тематическое обсуждение;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исследовательский.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7654663" y="4409954"/>
            <a:ext cx="4355154" cy="2179890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понимание специфики деятельности учителя – логопеда и принятие новых методов взаимодействия с детьми.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8C3F72-ADC6-4F09-BE6B-6970B2771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18922" r="17805"/>
          <a:stretch/>
        </p:blipFill>
        <p:spPr>
          <a:xfrm>
            <a:off x="7716458" y="1083929"/>
            <a:ext cx="4475542" cy="225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1E97B9-536B-498F-B1C9-B4F867D18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87"/>
            <a:ext cx="2060294" cy="1151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1288A1-99D5-41E4-82CE-0FC310B29D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r="9835"/>
          <a:stretch/>
        </p:blipFill>
        <p:spPr>
          <a:xfrm>
            <a:off x="-62926" y="4172474"/>
            <a:ext cx="4400173" cy="1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61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0" y="-2057400"/>
            <a:ext cx="18288000" cy="10972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3" y="1"/>
            <a:ext cx="11229975" cy="13013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– игра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родители – два берега одной реки»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3986011" y="1360850"/>
            <a:ext cx="3988946" cy="231832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повышение родительской компетенции в вопросах ранней коррекции звукопроизношения и развития речи.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81023" y="4173717"/>
            <a:ext cx="3231314" cy="2258651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Методы: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коучинг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через создание проблемных ситуаций;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ИКТ;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работа.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8965424" y="4340506"/>
            <a:ext cx="2956500" cy="1963703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 настроить на работу по преодолению речевых нарушений в домашних условиях.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EBFE5-4E78-4370-AC86-E9BB5C9D3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3343" y="4086173"/>
            <a:ext cx="5151823" cy="231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159C14-B4C3-40F6-ADF1-36A2178E2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7"/>
          <a:stretch/>
        </p:blipFill>
        <p:spPr>
          <a:xfrm>
            <a:off x="81023" y="1522712"/>
            <a:ext cx="3671516" cy="195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1d5d249-bbb0-4b79-ba05-864aaa4934dd.jfif"/>
          <p:cNvPicPr>
            <a:picLocks noChangeAspect="1"/>
          </p:cNvPicPr>
          <p:nvPr/>
        </p:nvPicPr>
        <p:blipFill>
          <a:blip r:embed="rId5" cstate="print"/>
          <a:srcRect l="14555" r="15899"/>
          <a:stretch>
            <a:fillRect/>
          </a:stretch>
        </p:blipFill>
        <p:spPr>
          <a:xfrm>
            <a:off x="8165963" y="1509114"/>
            <a:ext cx="4026037" cy="260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7926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310</Words>
  <Application>Microsoft Office PowerPoint</Application>
  <PresentationFormat>Широкоэкранный</PresentationFormat>
  <Paragraphs>53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Мастер – класс «Сказка в стаканчике»</vt:lpstr>
      <vt:lpstr>Логопедическая викторина «100 к одному»</vt:lpstr>
      <vt:lpstr>Тренинг – игра  «Педагоги и родители – два берега одной реки»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MARGO</dc:creator>
  <cp:lastModifiedBy>Кривцова Елена</cp:lastModifiedBy>
  <cp:revision>30</cp:revision>
  <dcterms:created xsi:type="dcterms:W3CDTF">2025-01-16T07:58:33Z</dcterms:created>
  <dcterms:modified xsi:type="dcterms:W3CDTF">2025-01-17T08:28:12Z</dcterms:modified>
</cp:coreProperties>
</file>